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>
        <p:scale>
          <a:sx n="90" d="100"/>
          <a:sy n="90" d="100"/>
        </p:scale>
        <p:origin x="-59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CB018-24EC-40F6-BCDA-7EB8B669B093}" type="datetimeFigureOut">
              <a:rPr lang="ru-RU" smtClean="0"/>
              <a:pPr/>
              <a:t>29.09.2016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78200-5DB4-470F-9AF4-DD6FA45E8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8200-5DB4-470F-9AF4-DD6FA45E80E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8458200" cy="6248400"/>
          </a:xfrm>
        </p:spPr>
        <p:txBody>
          <a:bodyPr anchor="ctr">
            <a:normAutofit/>
          </a:bodyPr>
          <a:lstStyle/>
          <a:p>
            <a:pPr algn="ctr"/>
            <a:r>
              <a:rPr lang="ru-RU" dirty="0" smtClean="0"/>
              <a:t>Общество с ограниченной ответственностью</a:t>
            </a:r>
            <a:br>
              <a:rPr lang="ru-RU" dirty="0" smtClean="0"/>
            </a:br>
            <a:r>
              <a:rPr lang="ru-RU" dirty="0" smtClean="0"/>
              <a:t>Производственно-коммерческая фирма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СеверТехКомплект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8458200" cy="5486400"/>
          </a:xfrm>
        </p:spPr>
        <p:txBody>
          <a:bodyPr anchor="t">
            <a:normAutofit/>
          </a:bodyPr>
          <a:lstStyle/>
          <a:p>
            <a:pPr algn="ctr"/>
            <a:r>
              <a:rPr lang="ru-RU" sz="4400" dirty="0" smtClean="0"/>
              <a:t>ООО ПКФ «</a:t>
            </a:r>
            <a:r>
              <a:rPr lang="ru-RU" sz="4400" dirty="0" err="1" smtClean="0"/>
              <a:t>СеверТехКомплект</a:t>
            </a:r>
            <a:r>
              <a:rPr lang="ru-RU" sz="4400" dirty="0" smtClean="0"/>
              <a:t>»</a:t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200" dirty="0" smtClean="0"/>
              <a:t>находится в </a:t>
            </a:r>
            <a:r>
              <a:rPr lang="ru-RU" sz="4200" dirty="0" err="1" smtClean="0"/>
              <a:t>ХМАО-Югра</a:t>
            </a:r>
            <a:r>
              <a:rPr lang="ru-RU" sz="4200" dirty="0" smtClean="0"/>
              <a:t> г.Сургут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3600" dirty="0" smtClean="0"/>
              <a:t>создано в 2016 году</a:t>
            </a:r>
            <a:br>
              <a:rPr lang="ru-RU" sz="3600" dirty="0" smtClean="0"/>
            </a:br>
            <a:r>
              <a:rPr lang="ru-RU" sz="3600" dirty="0" smtClean="0"/>
              <a:t>численность организации 101 человек</a:t>
            </a:r>
            <a:br>
              <a:rPr lang="ru-RU" sz="3600" dirty="0" smtClean="0"/>
            </a:br>
            <a:r>
              <a:rPr lang="ru-RU" sz="3600" dirty="0" smtClean="0"/>
              <a:t>специалист по охране труда – 1 человек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57200"/>
            <a:ext cx="7851648" cy="5715000"/>
          </a:xfrm>
        </p:spPr>
        <p:txBody>
          <a:bodyPr anchor="t">
            <a:noAutofit/>
          </a:bodyPr>
          <a:lstStyle/>
          <a:p>
            <a:pPr algn="l"/>
            <a:r>
              <a:rPr lang="ru-RU" sz="2200" dirty="0" smtClean="0"/>
              <a:t>Виды </a:t>
            </a:r>
            <a:r>
              <a:rPr lang="ru-RU" sz="2200" dirty="0" smtClean="0"/>
              <a:t>Деятельности </a:t>
            </a:r>
            <a:r>
              <a:rPr lang="ru-RU" sz="2400" dirty="0" smtClean="0"/>
              <a:t>ООО ПКФ «</a:t>
            </a:r>
            <a:r>
              <a:rPr lang="ru-RU" sz="2400" dirty="0" err="1" smtClean="0"/>
              <a:t>СеверТехКомплект</a:t>
            </a:r>
            <a:r>
              <a:rPr lang="ru-RU" sz="2400" dirty="0" smtClean="0"/>
              <a:t>»</a:t>
            </a:r>
            <a:r>
              <a:rPr lang="ru-RU" sz="2200" dirty="0" smtClean="0"/>
              <a:t>: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- Обслуживание, монтаж и ремонт систем канализации;</a:t>
            </a:r>
            <a:br>
              <a:rPr lang="ru-RU" sz="2200" dirty="0" smtClean="0"/>
            </a:br>
            <a:r>
              <a:rPr lang="ru-RU" sz="2200" dirty="0" smtClean="0"/>
              <a:t>- Обслуживание, монтаж и ремонт систем отопления;</a:t>
            </a:r>
            <a:br>
              <a:rPr lang="ru-RU" sz="2200" dirty="0" smtClean="0"/>
            </a:br>
            <a:r>
              <a:rPr lang="ru-RU" sz="2200" dirty="0" smtClean="0"/>
              <a:t>- Обслуживание, монтаж и ремонт систем вентиляции и кондиционирования воздуха;</a:t>
            </a:r>
            <a:br>
              <a:rPr lang="ru-RU" sz="2200" dirty="0" smtClean="0"/>
            </a:br>
            <a:r>
              <a:rPr lang="ru-RU" sz="2200" dirty="0" smtClean="0"/>
              <a:t>- Обслуживание, монтаж и ремонт </a:t>
            </a:r>
            <a:r>
              <a:rPr lang="ru-RU" sz="2200" dirty="0" err="1" smtClean="0"/>
              <a:t>КИПиА</a:t>
            </a:r>
            <a:r>
              <a:rPr lang="ru-RU" sz="2200" dirty="0" smtClean="0"/>
              <a:t>;</a:t>
            </a:r>
            <a:br>
              <a:rPr lang="ru-RU" sz="2200" dirty="0" smtClean="0"/>
            </a:br>
            <a:r>
              <a:rPr lang="ru-RU" sz="2200" dirty="0" smtClean="0"/>
              <a:t>- Обслуживание, монтаж и ремонт систем электроснабжения зданий;</a:t>
            </a:r>
            <a:br>
              <a:rPr lang="ru-RU" sz="2200" dirty="0" smtClean="0"/>
            </a:br>
            <a:r>
              <a:rPr lang="ru-RU" sz="2200" dirty="0" smtClean="0"/>
              <a:t>- Прокладка локальных сетей и установок электронных очередей;</a:t>
            </a:r>
            <a:br>
              <a:rPr lang="ru-RU" sz="2200" dirty="0" smtClean="0"/>
            </a:br>
            <a:r>
              <a:rPr lang="ru-RU" sz="2200" dirty="0" smtClean="0"/>
              <a:t>- Комплексное техническое обслуживание зданий и сооружений, инженерного оборудования (системы </a:t>
            </a:r>
            <a:r>
              <a:rPr lang="ru-RU" sz="2200" dirty="0" err="1" smtClean="0"/>
              <a:t>тепло-водоснабжения</a:t>
            </a:r>
            <a:r>
              <a:rPr lang="ru-RU" sz="2200" dirty="0" smtClean="0"/>
              <a:t>, канализации, вентиляции и кондиционирования, внутренних и наружных электросетей, видео наблюдения, пожарной и охранной сигнализации);</a:t>
            </a:r>
            <a:br>
              <a:rPr lang="ru-RU" sz="2200" dirty="0" smtClean="0"/>
            </a:br>
            <a:r>
              <a:rPr lang="ru-RU" sz="2200" dirty="0" smtClean="0"/>
              <a:t>- Проектирование связанное со строительством инженерных сооружений, включая гидротехнические сооружения, сооружение газопроводов, вентиляции, отопления.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851648" cy="3048000"/>
          </a:xfrm>
        </p:spPr>
        <p:txBody>
          <a:bodyPr anchor="t">
            <a:normAutofit/>
          </a:bodyPr>
          <a:lstStyle/>
          <a:p>
            <a:pPr algn="ctr"/>
            <a:r>
              <a:rPr lang="ru-RU" sz="4400" dirty="0" smtClean="0"/>
              <a:t>Организационная структура ООО ПКФ «</a:t>
            </a:r>
            <a:r>
              <a:rPr lang="ru-RU" sz="4400" dirty="0" err="1" smtClean="0"/>
              <a:t>СеверТехКомплект</a:t>
            </a:r>
            <a:r>
              <a:rPr lang="ru-RU" sz="4400" dirty="0" smtClean="0"/>
              <a:t>»</a:t>
            </a:r>
            <a:endParaRPr lang="ru-RU" sz="4400" dirty="0"/>
          </a:p>
        </p:txBody>
      </p:sp>
      <p:pic>
        <p:nvPicPr>
          <p:cNvPr id="4" name="Рисунок 3" descr="m357160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79300"/>
            <a:ext cx="7620000" cy="4897699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24</Words>
  <PresentationFormat>Экран (4:3)</PresentationFormat>
  <Paragraphs>5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Общество с ограниченной ответственностью Производственно-коммерческая фирма «СеверТехКомплект»</vt:lpstr>
      <vt:lpstr>ООО ПКФ «СеверТехКомплект»  находится в ХМАО-Югра г.Сургут создано в 2016 году численность организации 101 человек специалист по охране труда – 1 человек</vt:lpstr>
      <vt:lpstr>Виды Деятельности ООО ПКФ «СеверТехКомплект»: - Обслуживание, монтаж и ремонт систем канализации; - Обслуживание, монтаж и ремонт систем отопления; - Обслуживание, монтаж и ремонт систем вентиляции и кондиционирования воздуха; - Обслуживание, монтаж и ремонт КИПиА; - Обслуживание, монтаж и ремонт систем электроснабжения зданий; - Прокладка локальных сетей и установок электронных очередей; - Комплексное техническое обслуживание зданий и сооружений, инженерного оборудования (системы тепло-водоснабжения, канализации, вентиляции и кондиционирования, внутренних и наружных электросетей, видео наблюдения, пожарной и охранной сигнализации); - Проектирование связанное со строительством инженерных сооружений, включая гидротехнические сооружения, сооружение газопроводов, вентиляции, отопления.</vt:lpstr>
      <vt:lpstr>Организационная структура ООО ПКФ «СеверТехКомплект»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 с ограниченной ответственностью Производственно-коммерческая фирма «СеверТехКомплект»</dc:title>
  <cp:lastModifiedBy>Admin</cp:lastModifiedBy>
  <cp:revision>6</cp:revision>
  <dcterms:modified xsi:type="dcterms:W3CDTF">2016-09-29T13:41:04Z</dcterms:modified>
</cp:coreProperties>
</file>